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42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2060848"/>
            <a:ext cx="11809312" cy="9018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678" y="3356992"/>
            <a:ext cx="957262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3914"/>
            <a:ext cx="10152210" cy="600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4234"/>
            <a:ext cx="11153078" cy="562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302" y="3198297"/>
            <a:ext cx="50292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54"/>
            <a:ext cx="59055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479" y="3305729"/>
            <a:ext cx="109632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0808558" cy="5328592"/>
            <a:chOff x="335360" y="1340768"/>
            <a:chExt cx="11039475" cy="58269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39475" cy="3486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985" y="4653136"/>
              <a:ext cx="1099185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04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73661"/>
            <a:ext cx="110680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388"/>
            <a:ext cx="11148620" cy="562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537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85184"/>
            <a:ext cx="77343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00150" y="712974"/>
            <a:ext cx="10991850" cy="6153150"/>
            <a:chOff x="263352" y="1475209"/>
            <a:chExt cx="10991850" cy="615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75209"/>
              <a:ext cx="1099185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6327" y="5085184"/>
              <a:ext cx="10048875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736736"/>
            <a:ext cx="58197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394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308"/>
            <a:ext cx="11239944" cy="555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34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993" y="2050951"/>
            <a:ext cx="1011555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650" y="4784626"/>
            <a:ext cx="101346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061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2026-01-15T05:56:54Z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